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56" autoAdjust="0"/>
    <p:restoredTop sz="67480" autoAdjust="0"/>
  </p:normalViewPr>
  <p:slideViewPr>
    <p:cSldViewPr snapToGrid="0">
      <p:cViewPr varScale="1">
        <p:scale>
          <a:sx n="90" d="100"/>
          <a:sy n="90" d="100"/>
        </p:scale>
        <p:origin x="1608"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Testing </a:t>
            </a:r>
            <a:r>
              <a:rPr lang="en-US" dirty="0"/>
              <a:t>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err="1" smtClean="0"/>
              <a:t>UsaGL</a:t>
            </a:r>
            <a:r>
              <a:rPr lang="en-US" sz="2100" dirty="0" smtClean="0"/>
              <a:t>:</a:t>
            </a:r>
            <a:endParaRPr lang="en-US" sz="2100" dirty="0"/>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mtClean="0"/>
              <a:t>GL: </a:t>
            </a:r>
            <a:r>
              <a:rPr lang="en-US" dirty="0" smtClean="0"/>
              <a:t>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GL: </a:t>
            </a:r>
            <a:r>
              <a:rPr lang="en-US" dirty="0"/>
              <a:t>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GL: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GL: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GL: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GL: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GL: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16036</TotalTime>
  <Words>7867</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GL: Move into the Cookbook's Directory</vt:lpstr>
      <vt:lpstr>GL: Edit the Kitchen Configuration File</vt:lpstr>
      <vt:lpstr>GL: Edit the Kitchen Configuration File</vt:lpstr>
      <vt:lpstr>GL: Look at the Test Matrix</vt:lpstr>
      <vt:lpstr>Converging a Cookbook</vt:lpstr>
      <vt:lpstr>Kitchen Create</vt:lpstr>
      <vt:lpstr>Group Exercise: Kitchen Converge</vt:lpstr>
      <vt:lpstr>GL: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GL: Requiring a Test Helper</vt:lpstr>
      <vt:lpstr>GL: Describing the Test Context</vt:lpstr>
      <vt:lpstr>GL: Our Assertion in a spec File</vt:lpstr>
      <vt:lpstr>Where do Tests Live?</vt:lpstr>
      <vt:lpstr>Where do Tests Live?</vt:lpstr>
      <vt:lpstr>Where do Tests Live?</vt:lpstr>
      <vt:lpstr>Where do Tests Live?</vt:lpstr>
      <vt:lpstr>GL: Return Home and Move into the Cookbook</vt:lpstr>
      <vt:lpstr>GL: Running the Specification</vt:lpstr>
      <vt:lpstr>GL: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GL: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2102</cp:revision>
  <cp:lastPrinted>2015-02-07T23:49:10Z</cp:lastPrinted>
  <dcterms:created xsi:type="dcterms:W3CDTF">2012-09-13T17:36:07Z</dcterms:created>
  <dcterms:modified xsi:type="dcterms:W3CDTF">2016-02-26T22:32:05Z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